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pictures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you can buy a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dress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close-fitting and has many different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of silk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nice pictures 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suitable for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for your mum to wear a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,right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she will be more beautiful in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wishes,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Dan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4012" y="4140454"/>
            <a:ext cx="7393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them</a:t>
            </a:r>
            <a:endParaRPr lang="zh-CN" altLang="en-US" sz="2000" dirty="0"/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450912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句意：大多数旗袍上面有漂亮的图案。介词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后接人称代词宾格，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“them”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pictures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you can buy a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dress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close-fitting and has many different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of silk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nice pictures 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suitable for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for your mum to wear a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,right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she will be more beautiful in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wishes,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Dan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123202"/>
            <a:ext cx="5359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are</a:t>
            </a:r>
            <a:endParaRPr lang="zh-CN" altLang="en-US" sz="2000" dirty="0"/>
          </a:p>
        </p:txBody>
      </p:sp>
      <p:sp>
        <p:nvSpPr>
          <p:cNvPr id="5" name="内容占位符 10"/>
          <p:cNvSpPr txBox="1"/>
          <p:nvPr/>
        </p:nvSpPr>
        <p:spPr bwMode="auto">
          <a:xfrm>
            <a:off x="360854" y="453100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句意：它们适合许多场合。句子陈述客观事实，用一般现在时，主语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“are”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pictures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you can buy a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dress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close-fitting and has many different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of silk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nice pictures 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suitable for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for your mum to wear a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,right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she will be more beautiful in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wishes,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Dan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36508" y="4128828"/>
            <a:ext cx="6383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first</a:t>
            </a:r>
            <a:endParaRPr lang="zh-CN" altLang="en-US" sz="2000" dirty="0"/>
          </a:p>
        </p:txBody>
      </p:sp>
      <p:sp>
        <p:nvSpPr>
          <p:cNvPr id="5" name="内容占位符 11"/>
          <p:cNvSpPr txBox="1"/>
          <p:nvPr/>
        </p:nvSpPr>
        <p:spPr bwMode="auto">
          <a:xfrm>
            <a:off x="360854" y="455998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句意：这是你妈妈第一次穿旗袍，对吗？此处是固定句型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the first time for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这是某人第一次做某事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，所以此处用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的序数词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是陈丹写给杰克的回信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介绍春节即将来临自己正在做准备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还向杰克推荐可以给妈妈买旗袍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并介绍了旗袍的特点、材质、适合的场合等。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672" y="858149"/>
            <a:ext cx="10627066" cy="1130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请认真阅读下面短文，在空白处填入括号内单词的正确形式或时态，使短文通顺、连贯。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Jack,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happy to hear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Festival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 much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I’ll enjoy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festival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98526" y="807834"/>
            <a:ext cx="3993358" cy="5083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71661" y="4120202"/>
            <a:ext cx="1495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preparing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6970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句意：春节就要到了，我花很多时间为它做准备。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spend</a:t>
            </a:r>
            <a:r>
              <a:rPr lang="zh-CN" altLang="zh-CN" b="1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zh-CN" altLang="zh-CN" b="1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doing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，所以此处用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“prepare”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“preparing”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preparing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76776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请认真阅读下面短文，在空白处填入括号内单词的正确形式或时态，使短文通顺、连贯。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Jack,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happy to hear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Festival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 much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I’ll enjoy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festival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3691" y="3645024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myself</a:t>
            </a:r>
            <a:endParaRPr lang="zh-CN" altLang="en-US" dirty="0"/>
          </a:p>
        </p:txBody>
      </p:sp>
      <p:pic>
        <p:nvPicPr>
          <p:cNvPr id="5" name="箭头右.eps" descr="id:2147488215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8327617" y="4581624"/>
            <a:ext cx="341630" cy="268605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34184" y="4004910"/>
            <a:ext cx="114858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句意：我确定在节日期间我会玩得开心。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“enjoy oneself”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玩得开心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玩得开心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，主语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，其反身代词是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“myself”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pictures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you can buy a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dress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close-fitting and has many different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of silk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nice pictures 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suitable for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for your mum to wear a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,right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she will be more beautiful in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wishes,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Dan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49444" y="4077072"/>
            <a:ext cx="14013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am looking</a:t>
            </a:r>
            <a:endParaRPr lang="zh-CN" altLang="en-US" sz="2000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450912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句意：此刻我正在看图片。根据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“at the moment”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可知，句子时态用现在进行时，其结构为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</a:t>
            </a:r>
            <a:r>
              <a:rPr lang="zh-CN" altLang="zh-CN" sz="2000" b="1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动词现在分词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“am”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“look”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“looking”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am looking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pictures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you can buy a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dress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close-fitting and has many different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of silk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nice pictures 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suitable for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for your mum to wear a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,right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she will be more beautiful in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wishes,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92114" y="4111576"/>
            <a:ext cx="1350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traditional</a:t>
            </a:r>
            <a:endParaRPr lang="zh-CN" altLang="en-US" sz="2000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455998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句意：它是一种中国传统的女士服装。此处应用形容词修饰名词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“dress”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“tradition”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“traditional”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traditional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pictures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you can buy a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dress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close-fitting and has many different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of silk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nice pictures 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suitable for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for your mum to wear a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,right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she will be more beautiful in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wishes,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Dan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077072"/>
            <a:ext cx="7809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styles</a:t>
            </a:r>
            <a:endParaRPr lang="zh-CN" altLang="en-US" sz="2000" dirty="0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455998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句意：它是紧身的，并且有许多不同的款式。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different”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修饰可数名词复数，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“style”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“styles”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pictures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you can buy a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dress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close-fitting and has many different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of silk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nice pictures 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suitable for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for your mum to wear a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,right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she will be more beautiful in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wishes,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Dan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077072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usually</a:t>
            </a:r>
            <a:endParaRPr lang="zh-CN" altLang="en-US" sz="2000" dirty="0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453100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句意：人们通常更喜欢丝绸做的旗袍。此处应用副词修饰动词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“like”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“usual”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“usually”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通常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usually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7856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pictures at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you can buy a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dress for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close-fitting and has many different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of silk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better,because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nice pictures on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suitable for many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for your mum to wear a </a:t>
            </a:r>
            <a:r>
              <a:rPr lang="en-US" altLang="zh-CN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,right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she will be more beautiful in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wishes,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Dan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131828"/>
            <a:ext cx="6671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feels</a:t>
            </a:r>
            <a:endParaRPr lang="zh-CN" altLang="en-US" sz="2000" dirty="0"/>
          </a:p>
        </p:txBody>
      </p:sp>
      <p:sp>
        <p:nvSpPr>
          <p:cNvPr id="5" name="内容占位符 8"/>
          <p:cNvSpPr txBox="1"/>
          <p:nvPr/>
        </p:nvSpPr>
        <p:spPr bwMode="auto">
          <a:xfrm>
            <a:off x="360854" y="448797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句意：因为它摸起来很光滑。句子陈述客观事实，用一般现在时，主语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“feel”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用第三人称单数形式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“feels”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5534</Words>
  <Application>WPS 演示</Application>
  <PresentationFormat>自定义</PresentationFormat>
  <Paragraphs>98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469</cp:revision>
  <dcterms:created xsi:type="dcterms:W3CDTF">2020-11-06T05:24:00Z</dcterms:created>
  <dcterms:modified xsi:type="dcterms:W3CDTF">2025-09-24T08:55:30Z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42BACD70597F42BF99988A6A9C4EAA77_12</vt:lpwstr>
  </property>
</Properties>
</file>